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FF"/>
    <a:srgbClr val="00CCFF"/>
    <a:srgbClr val="FF0066"/>
    <a:srgbClr val="FF6600"/>
    <a:srgbClr val="969696"/>
    <a:srgbClr val="36FA5B"/>
    <a:srgbClr val="009999"/>
    <a:srgbClr val="CC00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2449" autoAdjust="0"/>
  </p:normalViewPr>
  <p:slideViewPr>
    <p:cSldViewPr snapToGrid="0">
      <p:cViewPr>
        <p:scale>
          <a:sx n="100" d="100"/>
          <a:sy n="100" d="100"/>
        </p:scale>
        <p:origin x="1170" y="270"/>
      </p:cViewPr>
      <p:guideLst>
        <p:guide orient="horz" pos="316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51AB1-AC74-46AE-8AEB-BE8738E66462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2D80-DF8D-4206-8C5C-AD0F5A859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5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2D80-DF8D-4206-8C5C-AD0F5A85929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81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9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26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43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1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57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52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69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31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8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61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1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34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wm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1" y="-139822"/>
            <a:ext cx="6862165" cy="10053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雲 1"/>
          <p:cNvSpPr/>
          <p:nvPr/>
        </p:nvSpPr>
        <p:spPr>
          <a:xfrm rot="242312">
            <a:off x="25012" y="-58988"/>
            <a:ext cx="6821708" cy="36455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 rot="21149978">
            <a:off x="149888" y="1875874"/>
            <a:ext cx="713513" cy="6092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27743" y="5132032"/>
            <a:ext cx="3709085" cy="2261713"/>
          </a:xfrm>
          <a:prstGeom prst="roundRect">
            <a:avLst>
              <a:gd name="adj" fmla="val 5593"/>
            </a:avLst>
          </a:prstGeom>
          <a:solidFill>
            <a:schemeClr val="bg1">
              <a:alpha val="70000"/>
            </a:schemeClr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3177" y="5190900"/>
            <a:ext cx="1699030" cy="25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集合場所</a:t>
            </a:r>
            <a:r>
              <a:rPr kumimoji="0" lang="ja-JP" altLang="ja-JP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0" lang="ja-JP" altLang="en-US" sz="12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本須賀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海岸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954705" y="6605971"/>
            <a:ext cx="1690950" cy="2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雨天・荒天中止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965066" y="5190526"/>
            <a:ext cx="90943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持ち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4330182" y="8251495"/>
            <a:ext cx="2403171" cy="914024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992931" y="5427034"/>
            <a:ext cx="1848416" cy="110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動きやすい服装、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運動靴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軍手</a:t>
            </a:r>
            <a:r>
              <a:rPr kumimoji="0" lang="ja-JP" altLang="en-US" sz="10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飲み物、凧</a:t>
            </a:r>
            <a:r>
              <a:rPr kumimoji="0" lang="ja-JP" altLang="en-US" sz="10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持ち帰り用バッグ</a:t>
            </a:r>
            <a:endParaRPr kumimoji="0" lang="en-US" altLang="ja-JP" sz="10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0" lang="ja-JP" altLang="en-US" sz="10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ごみ拾いトング及びごみ袋は主催側で用意します</a:t>
            </a:r>
            <a:r>
              <a:rPr kumimoji="0" lang="ja-JP" altLang="en-US" sz="1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0" lang="ja-JP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b="1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0" lang="ja-JP" altLang="en-US" sz="1000" b="1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自前の凧をお持ちいただく</a:t>
            </a:r>
            <a:endParaRPr kumimoji="0" lang="en-US" altLang="ja-JP" sz="10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b="1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ことも可能です。</a:t>
            </a:r>
            <a:endParaRPr kumimoji="0" lang="en-US" altLang="ja-JP" sz="10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940083" y="8252932"/>
            <a:ext cx="376475" cy="912587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390450" y="8241726"/>
            <a:ext cx="2371930" cy="106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kumimoji="0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endParaRPr kumimoji="0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0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0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0"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0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</a:t>
            </a:r>
            <a:r>
              <a:rPr kumimoji="0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  <a:endParaRPr kumimoji="0" lang="en-US" altLang="ja-JP" sz="1400" b="1" i="0" u="none" strike="noStrike" cap="none" normalizeH="0" baseline="0" dirty="0">
              <a:ln>
                <a:noFill/>
              </a:ln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詳細は裏面をご確認ください。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2594544" y="1967527"/>
            <a:ext cx="2072646" cy="2058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90024" y="9262448"/>
            <a:ext cx="6672355" cy="65122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76583" y="9253239"/>
            <a:ext cx="3680445" cy="31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　　催：山武市青少年育成市民会議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100117" y="9478152"/>
            <a:ext cx="3358658" cy="24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山武市教育委員会生涯学習課</a:t>
            </a:r>
            <a:endParaRPr kumimoji="0" lang="ja-JP" altLang="ja-JP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111282" y="9693821"/>
            <a:ext cx="3336327" cy="19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0475-80-1451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0475-82-2058</a:t>
            </a:r>
            <a:endParaRPr kumimoji="0" lang="ja-JP" altLang="ja-JP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210080" y="9478152"/>
            <a:ext cx="3029850" cy="1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山武市津辺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262-1</a:t>
            </a:r>
            <a:r>
              <a:rPr kumimoji="0"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成東中央公民館内）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144047" y="9677099"/>
            <a:ext cx="2852019" cy="19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原則月曜休館（土日は開館しています。）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WordArt 19"/>
          <p:cNvSpPr>
            <a:spLocks noChangeArrowheads="1" noChangeShapeType="1" noTextEdit="1"/>
          </p:cNvSpPr>
          <p:nvPr/>
        </p:nvSpPr>
        <p:spPr bwMode="auto">
          <a:xfrm>
            <a:off x="122518" y="21407"/>
            <a:ext cx="2909362" cy="2902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4800" b="1" kern="10" spc="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海岸</a:t>
            </a:r>
            <a:r>
              <a:rPr lang="ja-JP" altLang="en-US" sz="4800" b="1" kern="10" spc="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</a:t>
            </a:r>
            <a:r>
              <a:rPr lang="ja-JP" altLang="en-US" sz="4800" b="1" kern="10" spc="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きれいに</a:t>
            </a:r>
            <a:r>
              <a:rPr lang="ja-JP" altLang="en-US" sz="4800" b="1" kern="10" spc="0" dirty="0" err="1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おそうじし</a:t>
            </a:r>
            <a:r>
              <a:rPr lang="ja-JP" altLang="en-US" sz="4800" b="1" kern="10" dirty="0" err="1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</a:t>
            </a:r>
            <a:r>
              <a:rPr lang="ja-JP" altLang="en-US" sz="4800" b="1" kern="10" spc="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✨</a:t>
            </a:r>
            <a:endParaRPr lang="ja-JP" altLang="en-US" sz="4800" b="1" kern="10" spc="0" dirty="0">
              <a:ln w="15875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WordArt 19"/>
          <p:cNvSpPr>
            <a:spLocks noChangeArrowheads="1" noChangeShapeType="1" noTextEdit="1"/>
          </p:cNvSpPr>
          <p:nvPr/>
        </p:nvSpPr>
        <p:spPr bwMode="auto">
          <a:xfrm>
            <a:off x="3070898" y="39173"/>
            <a:ext cx="2894288" cy="26831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sz="4800" b="1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みんなで</a:t>
            </a:r>
            <a:r>
              <a:rPr lang="ja-JP" altLang="en-US" sz="48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凧をたくさんあげよう</a:t>
            </a:r>
            <a:r>
              <a:rPr lang="ja-JP" altLang="en-US" sz="4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ja-JP" altLang="en-US" sz="4800" b="1" kern="10" spc="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937630" y="6102058"/>
            <a:ext cx="2774425" cy="1147659"/>
          </a:xfrm>
          <a:prstGeom prst="roundRect">
            <a:avLst>
              <a:gd name="adj" fmla="val 4495"/>
            </a:avLst>
          </a:prstGeom>
          <a:solidFill>
            <a:schemeClr val="bg1">
              <a:alpha val="70000"/>
            </a:schemeClr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3714" y="9456385"/>
            <a:ext cx="1103176" cy="31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893978" y="5957718"/>
            <a:ext cx="2916642" cy="138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＜申込条件＞</a:t>
            </a:r>
            <a:endParaRPr kumimoji="0" lang="en-US" altLang="ja-JP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・市内在住・在学の</a:t>
            </a:r>
            <a:r>
              <a:rPr kumimoji="0" lang="ja-JP" altLang="en-US" sz="1200" b="1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小学生</a:t>
            </a:r>
            <a:endParaRPr kumimoji="0" lang="en-US" altLang="ja-JP" sz="12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 smtClean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0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必ず保護者</a:t>
            </a:r>
            <a:r>
              <a:rPr kumimoji="0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0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大人</a:t>
            </a:r>
            <a:r>
              <a:rPr kumimoji="0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0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kumimoji="0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0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名以上必要です。</a:t>
            </a:r>
            <a:endParaRPr kumimoji="0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代表者は大人の方になります。</a:t>
            </a:r>
            <a:endParaRPr kumimoji="0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3967399" y="8267218"/>
            <a:ext cx="342666" cy="10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申込期限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3948520" y="7320880"/>
            <a:ext cx="2785191" cy="870165"/>
            <a:chOff x="-10454" y="2608380"/>
            <a:chExt cx="2743200" cy="1444581"/>
          </a:xfrm>
          <a:solidFill>
            <a:srgbClr val="3333CC"/>
          </a:solidFill>
        </p:grpSpPr>
        <p:sp>
          <p:nvSpPr>
            <p:cNvPr id="61" name="角丸四角形 60"/>
            <p:cNvSpPr/>
            <p:nvPr/>
          </p:nvSpPr>
          <p:spPr>
            <a:xfrm>
              <a:off x="-10454" y="2608380"/>
              <a:ext cx="2743200" cy="14445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04494" y="2778725"/>
              <a:ext cx="2500354" cy="43991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ja-JP" altLang="en-US" sz="4400" b="1">
                  <a:ln w="0"/>
                  <a:solidFill>
                    <a:schemeClr val="bg1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募集人数　小学生</a:t>
              </a:r>
              <a:r>
                <a:rPr lang="ja-JP" altLang="en-US" sz="6000" b="1" dirty="0">
                  <a:ln w="0"/>
                  <a:solidFill>
                    <a:srgbClr val="FFFF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５０</a:t>
              </a:r>
              <a:r>
                <a:rPr lang="ja-JP" altLang="en-US" sz="4400" b="1" dirty="0">
                  <a:ln w="0"/>
                  <a:solidFill>
                    <a:srgbClr val="FFFF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名</a:t>
              </a:r>
              <a:endParaRPr lang="en-US" altLang="ja-JP" sz="2800" b="1" dirty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4" name="正方形/長方形 63"/>
          <p:cNvSpPr/>
          <p:nvPr/>
        </p:nvSpPr>
        <p:spPr>
          <a:xfrm>
            <a:off x="4025576" y="7741773"/>
            <a:ext cx="2574619" cy="3157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2800" b="1" dirty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lang="ja-JP" altLang="en-US" sz="2800" b="1" dirty="0">
                <a:ln w="0"/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応募多数の場合は抽選となります</a:t>
            </a:r>
            <a:endParaRPr lang="en-US" altLang="ja-JP" sz="2800" b="1" dirty="0">
              <a:ln w="0"/>
              <a:solidFill>
                <a:schemeClr val="bg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25" y="657797"/>
            <a:ext cx="1015200" cy="86553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6" y="666219"/>
            <a:ext cx="1000779" cy="865539"/>
          </a:xfrm>
          <a:prstGeom prst="rect">
            <a:avLst/>
          </a:prstGeom>
        </p:spPr>
      </p:pic>
      <p:cxnSp>
        <p:nvCxnSpPr>
          <p:cNvPr id="22" name="直線コネクタ 21"/>
          <p:cNvCxnSpPr>
            <a:cxnSpLocks/>
          </p:cNvCxnSpPr>
          <p:nvPr/>
        </p:nvCxnSpPr>
        <p:spPr>
          <a:xfrm>
            <a:off x="1909612" y="5217319"/>
            <a:ext cx="0" cy="21523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113748" y="5398106"/>
            <a:ext cx="1193068" cy="2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◎スケジュール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2007018" y="6891887"/>
            <a:ext cx="1795555" cy="62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0" lang="ja-JP" alt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開催状況は当日の朝</a:t>
            </a:r>
            <a:r>
              <a:rPr kumimoji="0" lang="ja-JP" alt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６時</a:t>
            </a:r>
            <a:r>
              <a:rPr kumimoji="0" lang="en-US" altLang="ja-JP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0" lang="ja-JP" alt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頃</a:t>
            </a:r>
            <a:endParaRPr kumimoji="0" lang="en-US" altLang="ja-JP" sz="900" dirty="0" smtClean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にホームページ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kumimoji="0" lang="ja-JP" alt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お知らせ予定</a:t>
            </a:r>
            <a:endParaRPr kumimoji="0" lang="en-US" altLang="ja-JP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kumimoji="0" lang="ja-JP" alt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r>
              <a:rPr kumimoji="0" lang="ja-JP" alt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  </a:t>
            </a:r>
            <a:endParaRPr kumimoji="0" lang="en-US" altLang="ja-JP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endParaRPr kumimoji="0" lang="en-US" altLang="ja-JP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3920808" y="1411411"/>
            <a:ext cx="818747" cy="171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418"/>
              </a:avLst>
            </a:prstTxWarp>
            <a:spAutoFit/>
          </a:bodyPr>
          <a:lstStyle/>
          <a:p>
            <a:pPr algn="ctr"/>
            <a:r>
              <a:rPr lang="ja-JP" altLang="en-US" sz="5400" b="1" dirty="0">
                <a:ln w="0"/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たこ</a:t>
            </a:r>
            <a:endParaRPr lang="en-US" altLang="ja-JP" sz="5400" b="1" dirty="0">
              <a:ln w="0"/>
              <a:gradFill>
                <a:gsLst>
                  <a:gs pos="0">
                    <a:srgbClr val="66FFFF"/>
                  </a:gs>
                  <a:gs pos="57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235057" y="5670719"/>
            <a:ext cx="1513566" cy="2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　付：　８時００分～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249722" y="5823964"/>
            <a:ext cx="1567800" cy="3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開会式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　８時１５分～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249722" y="6038251"/>
            <a:ext cx="1567800" cy="3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説　明：　８時２０分～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650279" y="6238902"/>
            <a:ext cx="1123459" cy="3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　８時３０分～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270033" y="6268380"/>
            <a:ext cx="456067" cy="16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 </a:t>
            </a:r>
            <a:r>
              <a:rPr kumimoji="0" lang="ja-JP" altLang="en-US" sz="800" b="1" dirty="0" err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チ</a:t>
            </a:r>
            <a:endParaRPr kumimoji="0" lang="en-US" altLang="ja-JP" sz="8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3" name="Text Box 5"/>
          <p:cNvSpPr txBox="1">
            <a:spLocks noChangeArrowheads="1"/>
          </p:cNvSpPr>
          <p:nvPr/>
        </p:nvSpPr>
        <p:spPr bwMode="auto">
          <a:xfrm>
            <a:off x="269700" y="6668756"/>
            <a:ext cx="1567800" cy="26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凧あげ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：１０時５０分～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269698" y="6885015"/>
            <a:ext cx="1567800" cy="2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閉会式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：１１時４０分～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Text Box 5"/>
          <p:cNvSpPr txBox="1">
            <a:spLocks noChangeArrowheads="1"/>
          </p:cNvSpPr>
          <p:nvPr/>
        </p:nvSpPr>
        <p:spPr bwMode="auto">
          <a:xfrm>
            <a:off x="269700" y="6379229"/>
            <a:ext cx="456067" cy="16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クリーン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267359" y="7079569"/>
            <a:ext cx="1567800" cy="3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　散：１２時００分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Text Box 5">
            <a:extLst>
              <a:ext uri="{FF2B5EF4-FFF2-40B4-BE49-F238E27FC236}">
                <a16:creationId xmlns:a16="http://schemas.microsoft.com/office/drawing/2014/main" id="{535E86F4-6F3C-47B0-ADC0-F5BFAC4DA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04" y="6495287"/>
            <a:ext cx="1513565" cy="24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ﾃｨﾗﾉﾗﾝ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 １０時００分～</a:t>
            </a:r>
            <a:endParaRPr kumimoji="0" lang="en-US" altLang="ja-JP" sz="12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E1B7EFD6-C336-4805-9C81-5A66EF228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64" y="9158629"/>
            <a:ext cx="649991" cy="58213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E167FDA-EDFA-4ADD-BDE9-9323376DB3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07">
            <a:off x="4833698" y="1212457"/>
            <a:ext cx="612457" cy="66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68FE85F-FB10-4A45-A2A6-32D465AFC5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190">
            <a:off x="6244885" y="1767065"/>
            <a:ext cx="542082" cy="559346"/>
          </a:xfrm>
          <a:prstGeom prst="rect">
            <a:avLst/>
          </a:prstGeom>
        </p:spPr>
      </p:pic>
      <p:sp>
        <p:nvSpPr>
          <p:cNvPr id="27" name="吹き出し: 円形 26">
            <a:extLst>
              <a:ext uri="{FF2B5EF4-FFF2-40B4-BE49-F238E27FC236}">
                <a16:creationId xmlns:a16="http://schemas.microsoft.com/office/drawing/2014/main" id="{006C60DC-32DD-42A0-83A4-F4B42A013F2C}"/>
              </a:ext>
            </a:extLst>
          </p:cNvPr>
          <p:cNvSpPr/>
          <p:nvPr/>
        </p:nvSpPr>
        <p:spPr>
          <a:xfrm rot="3942671">
            <a:off x="6066927" y="-42722"/>
            <a:ext cx="576132" cy="746599"/>
          </a:xfrm>
          <a:prstGeom prst="wedgeEllipseCallout">
            <a:avLst>
              <a:gd name="adj1" fmla="val 48710"/>
              <a:gd name="adj2" fmla="val 33530"/>
            </a:avLst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90BFF6F-B6EC-4069-A1D4-20EEE265B31A}"/>
              </a:ext>
            </a:extLst>
          </p:cNvPr>
          <p:cNvSpPr txBox="1"/>
          <p:nvPr/>
        </p:nvSpPr>
        <p:spPr>
          <a:xfrm rot="21216511">
            <a:off x="5998756" y="136828"/>
            <a:ext cx="8277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参加を</a:t>
            </a:r>
            <a:endParaRPr lang="en-US" altLang="ja-JP" sz="800" dirty="0" smtClean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800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待ってる</a:t>
            </a:r>
            <a:r>
              <a:rPr lang="ja-JP" altLang="en-US" sz="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よ！</a:t>
            </a:r>
            <a:endParaRPr lang="en-US" altLang="ja-JP" sz="8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99" y="1898812"/>
            <a:ext cx="3678924" cy="2759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3D6E6612-8D63-4658-BF09-C9CC242CFE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3" y="4622911"/>
            <a:ext cx="1413407" cy="1068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20837B89-3E8D-4853-A03B-F66DB09A6CC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0" b="4216"/>
          <a:stretch/>
        </p:blipFill>
        <p:spPr>
          <a:xfrm rot="20289769">
            <a:off x="1334131" y="1198621"/>
            <a:ext cx="651886" cy="57655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B9D953E-174C-407A-99FF-935E6767ED4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41">
            <a:off x="4393051" y="5320098"/>
            <a:ext cx="835821" cy="351878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9148AF35-8BD3-4C1A-86A3-B08C55F015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29" y="4540971"/>
            <a:ext cx="1621638" cy="1099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C408DCCA-31A6-48BB-AAA7-D50735C53C6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7" y="8947543"/>
            <a:ext cx="204239" cy="204239"/>
          </a:xfrm>
          <a:prstGeom prst="rect">
            <a:avLst/>
          </a:prstGeom>
        </p:spPr>
      </p:pic>
      <p:sp>
        <p:nvSpPr>
          <p:cNvPr id="50" name="WordArt 18"/>
          <p:cNvSpPr>
            <a:spLocks noChangeArrowheads="1" noChangeShapeType="1" noTextEdit="1"/>
          </p:cNvSpPr>
          <p:nvPr/>
        </p:nvSpPr>
        <p:spPr bwMode="auto">
          <a:xfrm rot="21192196">
            <a:off x="3592931" y="3777897"/>
            <a:ext cx="2823022" cy="57955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Left">
              <a:avLst>
                <a:gd name="adj" fmla="val 21297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小学生に</a:t>
            </a:r>
            <a:r>
              <a:rPr lang="ja-JP" altLang="en-US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凧</a:t>
            </a:r>
            <a:r>
              <a:rPr lang="ja-JP" altLang="en-US" sz="3600" b="1" kern="10" spc="-180" dirty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プレゼント</a:t>
            </a:r>
            <a:r>
              <a:rPr lang="zh-TW" altLang="en-US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lang="ja-JP" altLang="en-US" sz="3600" b="1" kern="10" spc="-180" dirty="0">
              <a:ln w="1905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99BA2458-154F-4359-80D8-B5998E8B7D0F}"/>
              </a:ext>
            </a:extLst>
          </p:cNvPr>
          <p:cNvSpPr/>
          <p:nvPr/>
        </p:nvSpPr>
        <p:spPr>
          <a:xfrm>
            <a:off x="5022843" y="5621315"/>
            <a:ext cx="1663955" cy="58255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56BB3413-C38B-42D1-83CF-2D6CB375223D}"/>
              </a:ext>
            </a:extLst>
          </p:cNvPr>
          <p:cNvSpPr txBox="1"/>
          <p:nvPr/>
        </p:nvSpPr>
        <p:spPr>
          <a:xfrm>
            <a:off x="5004442" y="5588094"/>
            <a:ext cx="1791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3333CC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海のおそうじ</a:t>
            </a:r>
            <a:r>
              <a:rPr kumimoji="1"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のあとは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kumimoji="1" lang="en-US" altLang="ja-JP" sz="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話題のティラノ</a:t>
            </a:r>
            <a:r>
              <a:rPr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ラン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</a:t>
            </a:r>
            <a:r>
              <a:rPr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開催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！</a:t>
            </a:r>
            <a:endParaRPr kumimoji="1" lang="en-US" altLang="ja-JP" sz="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大人も子ども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</a:t>
            </a:r>
            <a:r>
              <a:rPr kumimoji="1" lang="ja-JP" altLang="en-US" sz="9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恐竜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になって、海岸</a:t>
            </a:r>
            <a:r>
              <a:rPr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を走り抜け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よう！！</a:t>
            </a:r>
            <a:endParaRPr kumimoji="1" lang="en-US" altLang="ja-JP" sz="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00579" y="310417"/>
            <a:ext cx="4098838" cy="8945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海</a:t>
            </a:r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のおそうじ</a:t>
            </a:r>
            <a:endParaRPr lang="en-US" altLang="ja-JP" sz="5400" b="1" dirty="0">
              <a:ln w="0">
                <a:solidFill>
                  <a:schemeClr val="bg1"/>
                </a:solidFill>
              </a:ln>
              <a:gradFill>
                <a:gsLst>
                  <a:gs pos="0">
                    <a:srgbClr val="66FFFF"/>
                  </a:gs>
                  <a:gs pos="57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877316" y="1239960"/>
            <a:ext cx="532351" cy="389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1" dirty="0">
                <a:ln w="0"/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＆</a:t>
            </a:r>
            <a:endParaRPr lang="en-US" altLang="ja-JP" sz="5400" b="1" dirty="0">
              <a:ln w="0"/>
              <a:gradFill>
                <a:gsLst>
                  <a:gs pos="0">
                    <a:srgbClr val="66FFFF"/>
                  </a:gs>
                  <a:gs pos="57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938465" y="1620343"/>
            <a:ext cx="5301465" cy="5786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おも</a:t>
            </a:r>
            <a:r>
              <a:rPr lang="ja-JP" altLang="en-US" sz="5400" b="1" dirty="0" err="1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しろ</a:t>
            </a:r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凧あげ</a:t>
            </a:r>
            <a:endParaRPr lang="en-US" altLang="ja-JP" sz="5400" b="1" dirty="0">
              <a:ln w="0">
                <a:solidFill>
                  <a:schemeClr val="bg1"/>
                </a:solidFill>
              </a:ln>
              <a:gradFill>
                <a:gsLst>
                  <a:gs pos="0">
                    <a:srgbClr val="66FFFF"/>
                  </a:gs>
                  <a:gs pos="57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161515" y="2269652"/>
            <a:ext cx="2302756" cy="2302756"/>
          </a:xfrm>
          <a:prstGeom prst="ellipse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936737" y="2242931"/>
            <a:ext cx="2318032" cy="389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3333CC"/>
                    </a:gs>
                    <a:gs pos="100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in</a:t>
            </a:r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3333CC"/>
                    </a:gs>
                    <a:gs pos="100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5400" b="1" dirty="0" smtClean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3333CC"/>
                    </a:gs>
                    <a:gs pos="100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本須賀海岸</a:t>
            </a:r>
            <a:endParaRPr lang="en-US" altLang="ja-JP" sz="5400" b="1" dirty="0">
              <a:ln w="0">
                <a:solidFill>
                  <a:schemeClr val="bg1"/>
                </a:solidFill>
              </a:ln>
              <a:gradFill>
                <a:gsLst>
                  <a:gs pos="0">
                    <a:srgbClr val="3333CC"/>
                  </a:gs>
                  <a:gs pos="100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45834" y="2557278"/>
            <a:ext cx="1447822" cy="4673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4400" b="1" dirty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開催日</a:t>
            </a:r>
            <a:endParaRPr lang="en-US" altLang="ja-JP" sz="2800" b="1" dirty="0">
              <a:ln w="0"/>
              <a:solidFill>
                <a:schemeClr val="bg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97806" y="3132889"/>
            <a:ext cx="1133492" cy="258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5400" b="1" dirty="0" smtClean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2025</a:t>
            </a:r>
            <a:r>
              <a:rPr lang="ja-JP" altLang="en-US" sz="5400" b="1" dirty="0" smtClean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endParaRPr lang="en-US" altLang="ja-JP" sz="2800" b="1" dirty="0">
              <a:ln w="0"/>
              <a:solidFill>
                <a:schemeClr val="bg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1536" y="3464288"/>
            <a:ext cx="1721407" cy="6618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5400" b="1" dirty="0" smtClean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3200" b="1" dirty="0" smtClean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5400" b="1" dirty="0">
                <a:ln w="0"/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3200" b="1" dirty="0" smtClean="0">
                <a:ln w="0"/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ja-JP" altLang="en-US" sz="3200" b="1" dirty="0">
                <a:ln w="0"/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lang="ja-JP" altLang="en-US" sz="3200" b="1" dirty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土）</a:t>
            </a:r>
            <a:endParaRPr lang="en-US" altLang="ja-JP" sz="3200" b="1" dirty="0">
              <a:ln w="0"/>
              <a:solidFill>
                <a:schemeClr val="bg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7B491CE0-830C-4D4B-B8A8-F8352B76948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55">
            <a:off x="5817779" y="5215186"/>
            <a:ext cx="918445" cy="367903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AE24FDE-6FE5-4B2F-B087-6F57795BAAEB}"/>
              </a:ext>
            </a:extLst>
          </p:cNvPr>
          <p:cNvSpPr txBox="1"/>
          <p:nvPr/>
        </p:nvSpPr>
        <p:spPr>
          <a:xfrm rot="20738678">
            <a:off x="5886101" y="5287921"/>
            <a:ext cx="826104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ティラノラン！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99314210-449D-48D4-B977-DB1FE3895C55}"/>
              </a:ext>
            </a:extLst>
          </p:cNvPr>
          <p:cNvSpPr txBox="1"/>
          <p:nvPr/>
        </p:nvSpPr>
        <p:spPr>
          <a:xfrm rot="21362366">
            <a:off x="4475179" y="5388874"/>
            <a:ext cx="7219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凧あげの様子</a:t>
            </a:r>
          </a:p>
        </p:txBody>
      </p:sp>
      <p:sp>
        <p:nvSpPr>
          <p:cNvPr id="28" name="WordArt 18"/>
          <p:cNvSpPr>
            <a:spLocks noChangeArrowheads="1" noChangeShapeType="1" noTextEdit="1"/>
          </p:cNvSpPr>
          <p:nvPr/>
        </p:nvSpPr>
        <p:spPr bwMode="auto">
          <a:xfrm rot="21291469">
            <a:off x="368533" y="4029378"/>
            <a:ext cx="3180800" cy="1135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Left">
              <a:avLst>
                <a:gd name="adj" fmla="val 22455"/>
              </a:avLst>
            </a:prstTxWarp>
          </a:bodyPr>
          <a:lstStyle/>
          <a:p>
            <a:pPr algn="ctr" rtl="0">
              <a:buNone/>
            </a:pPr>
            <a:r>
              <a:rPr lang="zh-TW" altLang="en-US" sz="3600" b="1" kern="10" spc="-180" dirty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参加費</a:t>
            </a:r>
            <a:r>
              <a:rPr lang="zh-TW" altLang="en-US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無料</a:t>
            </a:r>
            <a:r>
              <a:rPr lang="en-US" altLang="ja-JP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endParaRPr lang="ja-JP" altLang="en-US" sz="3600" b="1" kern="10" spc="-180" dirty="0">
              <a:ln w="1905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3" name="Line 47"/>
          <p:cNvSpPr/>
          <p:nvPr/>
        </p:nvSpPr>
        <p:spPr>
          <a:xfrm>
            <a:off x="1733382" y="7512188"/>
            <a:ext cx="0" cy="1276212"/>
          </a:xfrm>
          <a:prstGeom prst="line">
            <a:avLst/>
          </a:prstGeom>
          <a:ln w="762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47"/>
          <p:cNvSpPr/>
          <p:nvPr/>
        </p:nvSpPr>
        <p:spPr>
          <a:xfrm flipH="1" flipV="1">
            <a:off x="109168" y="7523661"/>
            <a:ext cx="3227108" cy="338403"/>
          </a:xfrm>
          <a:prstGeom prst="line">
            <a:avLst/>
          </a:prstGeom>
          <a:ln w="9207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Line 47"/>
          <p:cNvSpPr/>
          <p:nvPr/>
        </p:nvSpPr>
        <p:spPr>
          <a:xfrm flipH="1" flipV="1">
            <a:off x="3308350" y="7824689"/>
            <a:ext cx="0" cy="219944"/>
          </a:xfrm>
          <a:prstGeom prst="line">
            <a:avLst/>
          </a:prstGeom>
          <a:ln w="9207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47"/>
          <p:cNvSpPr/>
          <p:nvPr/>
        </p:nvSpPr>
        <p:spPr>
          <a:xfrm flipV="1">
            <a:off x="640753" y="7487335"/>
            <a:ext cx="297711" cy="420569"/>
          </a:xfrm>
          <a:prstGeom prst="line">
            <a:avLst/>
          </a:prstGeom>
          <a:ln w="9207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Line 47"/>
          <p:cNvSpPr/>
          <p:nvPr/>
        </p:nvSpPr>
        <p:spPr>
          <a:xfrm flipH="1">
            <a:off x="703021" y="8647561"/>
            <a:ext cx="2667439" cy="5902"/>
          </a:xfrm>
          <a:prstGeom prst="line">
            <a:avLst/>
          </a:prstGeom>
          <a:ln w="3492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22518" y="7456933"/>
            <a:ext cx="1100138" cy="227013"/>
          </a:xfrm>
          <a:prstGeom prst="rect">
            <a:avLst/>
          </a:prstGeom>
          <a:solidFill>
            <a:srgbClr val="04294B"/>
          </a:solidFill>
          <a:ln w="25400" algn="ctr">
            <a:solidFill>
              <a:srgbClr val="04294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" name="Line 47"/>
          <p:cNvSpPr/>
          <p:nvPr/>
        </p:nvSpPr>
        <p:spPr>
          <a:xfrm flipH="1" flipV="1">
            <a:off x="650279" y="7881314"/>
            <a:ext cx="0" cy="1320684"/>
          </a:xfrm>
          <a:prstGeom prst="line">
            <a:avLst/>
          </a:prstGeom>
          <a:ln w="9207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Line 47"/>
          <p:cNvSpPr/>
          <p:nvPr/>
        </p:nvSpPr>
        <p:spPr>
          <a:xfrm flipV="1">
            <a:off x="3429000" y="7517524"/>
            <a:ext cx="0" cy="1647994"/>
          </a:xfrm>
          <a:prstGeom prst="line">
            <a:avLst/>
          </a:prstGeom>
          <a:ln w="9207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Line 47"/>
          <p:cNvSpPr/>
          <p:nvPr/>
        </p:nvSpPr>
        <p:spPr>
          <a:xfrm flipH="1" flipV="1">
            <a:off x="115722" y="8063466"/>
            <a:ext cx="3634956" cy="6567"/>
          </a:xfrm>
          <a:prstGeom prst="line">
            <a:avLst/>
          </a:prstGeom>
          <a:ln w="9207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47"/>
          <p:cNvSpPr/>
          <p:nvPr/>
        </p:nvSpPr>
        <p:spPr>
          <a:xfrm flipH="1" flipV="1">
            <a:off x="107482" y="8466952"/>
            <a:ext cx="3649546" cy="3750"/>
          </a:xfrm>
          <a:prstGeom prst="line">
            <a:avLst/>
          </a:prstGeom>
          <a:ln w="9207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角丸四角形 94"/>
          <p:cNvSpPr/>
          <p:nvPr/>
        </p:nvSpPr>
        <p:spPr>
          <a:xfrm>
            <a:off x="1173852" y="8788400"/>
            <a:ext cx="1105798" cy="2065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6" name="図 182"/>
          <p:cNvPicPr/>
          <p:nvPr/>
        </p:nvPicPr>
        <p:blipFill>
          <a:blip r:embed="rId18"/>
          <a:stretch/>
        </p:blipFill>
        <p:spPr>
          <a:xfrm>
            <a:off x="1549612" y="7630555"/>
            <a:ext cx="360000" cy="129600"/>
          </a:xfrm>
          <a:prstGeom prst="rect">
            <a:avLst/>
          </a:prstGeom>
          <a:ln>
            <a:noFill/>
          </a:ln>
        </p:spPr>
      </p:pic>
      <p:pic>
        <p:nvPicPr>
          <p:cNvPr id="98" name="図 182"/>
          <p:cNvPicPr/>
          <p:nvPr/>
        </p:nvPicPr>
        <p:blipFill>
          <a:blip r:embed="rId18"/>
          <a:stretch/>
        </p:blipFill>
        <p:spPr>
          <a:xfrm>
            <a:off x="1553382" y="8001623"/>
            <a:ext cx="360000" cy="129600"/>
          </a:xfrm>
          <a:prstGeom prst="rect">
            <a:avLst/>
          </a:prstGeom>
          <a:ln>
            <a:noFill/>
          </a:ln>
        </p:spPr>
      </p:pic>
      <p:pic>
        <p:nvPicPr>
          <p:cNvPr id="99" name="図 182"/>
          <p:cNvPicPr/>
          <p:nvPr/>
        </p:nvPicPr>
        <p:blipFill>
          <a:blip r:embed="rId18"/>
          <a:stretch/>
        </p:blipFill>
        <p:spPr>
          <a:xfrm>
            <a:off x="1553382" y="8392140"/>
            <a:ext cx="360000" cy="129600"/>
          </a:xfrm>
          <a:prstGeom prst="rect">
            <a:avLst/>
          </a:prstGeom>
          <a:ln>
            <a:noFill/>
          </a:ln>
        </p:spPr>
      </p:pic>
      <p:pic>
        <p:nvPicPr>
          <p:cNvPr id="100" name="図 182"/>
          <p:cNvPicPr/>
          <p:nvPr/>
        </p:nvPicPr>
        <p:blipFill>
          <a:blip r:embed="rId18"/>
          <a:stretch/>
        </p:blipFill>
        <p:spPr>
          <a:xfrm>
            <a:off x="1553382" y="8583755"/>
            <a:ext cx="360000" cy="129600"/>
          </a:xfrm>
          <a:prstGeom prst="rect">
            <a:avLst/>
          </a:prstGeom>
          <a:ln>
            <a:noFill/>
          </a:ln>
        </p:spPr>
      </p:pic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143493" y="8189028"/>
            <a:ext cx="608006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至九十九里町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1111282" y="8241514"/>
            <a:ext cx="400229" cy="12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鳴浜小学校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5" name="CustomShape 17"/>
          <p:cNvSpPr/>
          <p:nvPr/>
        </p:nvSpPr>
        <p:spPr>
          <a:xfrm>
            <a:off x="1469773" y="8225016"/>
            <a:ext cx="145342" cy="125592"/>
          </a:xfrm>
          <a:custGeom>
            <a:avLst/>
            <a:gdLst/>
            <a:ahLst/>
            <a:cxnLst/>
            <a:rect l="l" t="t" r="r" b="b"/>
            <a:pathLst>
              <a:path w="630" h="468">
                <a:moveTo>
                  <a:pt x="626" y="460"/>
                </a:moveTo>
                <a:lnTo>
                  <a:pt x="592" y="460"/>
                </a:lnTo>
                <a:lnTo>
                  <a:pt x="592" y="312"/>
                </a:lnTo>
                <a:lnTo>
                  <a:pt x="500" y="312"/>
                </a:lnTo>
                <a:lnTo>
                  <a:pt x="500" y="214"/>
                </a:lnTo>
                <a:lnTo>
                  <a:pt x="398" y="214"/>
                </a:lnTo>
                <a:lnTo>
                  <a:pt x="398" y="0"/>
                </a:lnTo>
                <a:lnTo>
                  <a:pt x="366" y="0"/>
                </a:lnTo>
                <a:lnTo>
                  <a:pt x="366" y="20"/>
                </a:lnTo>
                <a:lnTo>
                  <a:pt x="272" y="20"/>
                </a:lnTo>
                <a:lnTo>
                  <a:pt x="272" y="0"/>
                </a:lnTo>
                <a:lnTo>
                  <a:pt x="242" y="0"/>
                </a:lnTo>
                <a:lnTo>
                  <a:pt x="242" y="214"/>
                </a:lnTo>
                <a:lnTo>
                  <a:pt x="138" y="214"/>
                </a:lnTo>
                <a:lnTo>
                  <a:pt x="138" y="312"/>
                </a:lnTo>
                <a:lnTo>
                  <a:pt x="46" y="312"/>
                </a:lnTo>
                <a:lnTo>
                  <a:pt x="46" y="460"/>
                </a:lnTo>
                <a:lnTo>
                  <a:pt x="4" y="460"/>
                </a:lnTo>
                <a:lnTo>
                  <a:pt x="4" y="460"/>
                </a:lnTo>
                <a:lnTo>
                  <a:pt x="2" y="460"/>
                </a:lnTo>
                <a:lnTo>
                  <a:pt x="0" y="464"/>
                </a:lnTo>
                <a:lnTo>
                  <a:pt x="0" y="464"/>
                </a:lnTo>
                <a:lnTo>
                  <a:pt x="2" y="466"/>
                </a:lnTo>
                <a:lnTo>
                  <a:pt x="4" y="468"/>
                </a:lnTo>
                <a:lnTo>
                  <a:pt x="626" y="468"/>
                </a:lnTo>
                <a:lnTo>
                  <a:pt x="626" y="468"/>
                </a:lnTo>
                <a:lnTo>
                  <a:pt x="630" y="466"/>
                </a:lnTo>
                <a:lnTo>
                  <a:pt x="630" y="464"/>
                </a:lnTo>
                <a:lnTo>
                  <a:pt x="630" y="464"/>
                </a:lnTo>
                <a:lnTo>
                  <a:pt x="630" y="460"/>
                </a:lnTo>
                <a:lnTo>
                  <a:pt x="626" y="460"/>
                </a:lnTo>
                <a:lnTo>
                  <a:pt x="626" y="460"/>
                </a:lnTo>
                <a:close/>
                <a:moveTo>
                  <a:pt x="140" y="416"/>
                </a:moveTo>
                <a:lnTo>
                  <a:pt x="116" y="416"/>
                </a:lnTo>
                <a:lnTo>
                  <a:pt x="116" y="374"/>
                </a:lnTo>
                <a:lnTo>
                  <a:pt x="140" y="374"/>
                </a:lnTo>
                <a:lnTo>
                  <a:pt x="140" y="416"/>
                </a:lnTo>
                <a:close/>
                <a:moveTo>
                  <a:pt x="214" y="416"/>
                </a:moveTo>
                <a:lnTo>
                  <a:pt x="192" y="416"/>
                </a:lnTo>
                <a:lnTo>
                  <a:pt x="192" y="374"/>
                </a:lnTo>
                <a:lnTo>
                  <a:pt x="214" y="374"/>
                </a:lnTo>
                <a:lnTo>
                  <a:pt x="214" y="416"/>
                </a:lnTo>
                <a:close/>
                <a:moveTo>
                  <a:pt x="216" y="302"/>
                </a:moveTo>
                <a:lnTo>
                  <a:pt x="192" y="302"/>
                </a:lnTo>
                <a:lnTo>
                  <a:pt x="192" y="262"/>
                </a:lnTo>
                <a:lnTo>
                  <a:pt x="216" y="262"/>
                </a:lnTo>
                <a:lnTo>
                  <a:pt x="216" y="302"/>
                </a:lnTo>
                <a:close/>
                <a:moveTo>
                  <a:pt x="320" y="66"/>
                </a:moveTo>
                <a:lnTo>
                  <a:pt x="320" y="66"/>
                </a:lnTo>
                <a:lnTo>
                  <a:pt x="328" y="66"/>
                </a:lnTo>
                <a:lnTo>
                  <a:pt x="334" y="68"/>
                </a:lnTo>
                <a:lnTo>
                  <a:pt x="342" y="72"/>
                </a:lnTo>
                <a:lnTo>
                  <a:pt x="348" y="76"/>
                </a:lnTo>
                <a:lnTo>
                  <a:pt x="352" y="82"/>
                </a:lnTo>
                <a:lnTo>
                  <a:pt x="356" y="90"/>
                </a:lnTo>
                <a:lnTo>
                  <a:pt x="358" y="98"/>
                </a:lnTo>
                <a:lnTo>
                  <a:pt x="360" y="106"/>
                </a:lnTo>
                <a:lnTo>
                  <a:pt x="360" y="106"/>
                </a:lnTo>
                <a:lnTo>
                  <a:pt x="358" y="114"/>
                </a:lnTo>
                <a:lnTo>
                  <a:pt x="356" y="120"/>
                </a:lnTo>
                <a:lnTo>
                  <a:pt x="352" y="128"/>
                </a:lnTo>
                <a:lnTo>
                  <a:pt x="348" y="134"/>
                </a:lnTo>
                <a:lnTo>
                  <a:pt x="342" y="138"/>
                </a:lnTo>
                <a:lnTo>
                  <a:pt x="334" y="142"/>
                </a:lnTo>
                <a:lnTo>
                  <a:pt x="328" y="144"/>
                </a:lnTo>
                <a:lnTo>
                  <a:pt x="320" y="146"/>
                </a:lnTo>
                <a:lnTo>
                  <a:pt x="320" y="146"/>
                </a:lnTo>
                <a:lnTo>
                  <a:pt x="310" y="144"/>
                </a:lnTo>
                <a:lnTo>
                  <a:pt x="304" y="142"/>
                </a:lnTo>
                <a:lnTo>
                  <a:pt x="296" y="138"/>
                </a:lnTo>
                <a:lnTo>
                  <a:pt x="290" y="134"/>
                </a:lnTo>
                <a:lnTo>
                  <a:pt x="286" y="128"/>
                </a:lnTo>
                <a:lnTo>
                  <a:pt x="282" y="120"/>
                </a:lnTo>
                <a:lnTo>
                  <a:pt x="280" y="114"/>
                </a:lnTo>
                <a:lnTo>
                  <a:pt x="278" y="106"/>
                </a:lnTo>
                <a:lnTo>
                  <a:pt x="278" y="106"/>
                </a:lnTo>
                <a:lnTo>
                  <a:pt x="280" y="98"/>
                </a:lnTo>
                <a:lnTo>
                  <a:pt x="282" y="90"/>
                </a:lnTo>
                <a:lnTo>
                  <a:pt x="286" y="82"/>
                </a:lnTo>
                <a:lnTo>
                  <a:pt x="290" y="76"/>
                </a:lnTo>
                <a:lnTo>
                  <a:pt x="296" y="72"/>
                </a:lnTo>
                <a:lnTo>
                  <a:pt x="304" y="68"/>
                </a:lnTo>
                <a:lnTo>
                  <a:pt x="310" y="66"/>
                </a:lnTo>
                <a:lnTo>
                  <a:pt x="320" y="66"/>
                </a:lnTo>
                <a:lnTo>
                  <a:pt x="320" y="66"/>
                </a:lnTo>
                <a:close/>
                <a:moveTo>
                  <a:pt x="268" y="262"/>
                </a:moveTo>
                <a:lnTo>
                  <a:pt x="292" y="262"/>
                </a:lnTo>
                <a:lnTo>
                  <a:pt x="292" y="302"/>
                </a:lnTo>
                <a:lnTo>
                  <a:pt x="268" y="302"/>
                </a:lnTo>
                <a:lnTo>
                  <a:pt x="268" y="262"/>
                </a:lnTo>
                <a:close/>
                <a:moveTo>
                  <a:pt x="366" y="460"/>
                </a:moveTo>
                <a:lnTo>
                  <a:pt x="272" y="460"/>
                </a:lnTo>
                <a:lnTo>
                  <a:pt x="272" y="392"/>
                </a:lnTo>
                <a:lnTo>
                  <a:pt x="272" y="392"/>
                </a:lnTo>
                <a:lnTo>
                  <a:pt x="272" y="382"/>
                </a:lnTo>
                <a:lnTo>
                  <a:pt x="276" y="374"/>
                </a:lnTo>
                <a:lnTo>
                  <a:pt x="280" y="366"/>
                </a:lnTo>
                <a:lnTo>
                  <a:pt x="286" y="358"/>
                </a:lnTo>
                <a:lnTo>
                  <a:pt x="292" y="352"/>
                </a:lnTo>
                <a:lnTo>
                  <a:pt x="300" y="348"/>
                </a:lnTo>
                <a:lnTo>
                  <a:pt x="310" y="346"/>
                </a:lnTo>
                <a:lnTo>
                  <a:pt x="320" y="344"/>
                </a:lnTo>
                <a:lnTo>
                  <a:pt x="320" y="344"/>
                </a:lnTo>
                <a:lnTo>
                  <a:pt x="328" y="346"/>
                </a:lnTo>
                <a:lnTo>
                  <a:pt x="338" y="348"/>
                </a:lnTo>
                <a:lnTo>
                  <a:pt x="346" y="352"/>
                </a:lnTo>
                <a:lnTo>
                  <a:pt x="352" y="358"/>
                </a:lnTo>
                <a:lnTo>
                  <a:pt x="358" y="366"/>
                </a:lnTo>
                <a:lnTo>
                  <a:pt x="362" y="374"/>
                </a:lnTo>
                <a:lnTo>
                  <a:pt x="366" y="382"/>
                </a:lnTo>
                <a:lnTo>
                  <a:pt x="366" y="392"/>
                </a:lnTo>
                <a:lnTo>
                  <a:pt x="366" y="460"/>
                </a:lnTo>
                <a:close/>
                <a:moveTo>
                  <a:pt x="370" y="302"/>
                </a:moveTo>
                <a:lnTo>
                  <a:pt x="346" y="302"/>
                </a:lnTo>
                <a:lnTo>
                  <a:pt x="346" y="262"/>
                </a:lnTo>
                <a:lnTo>
                  <a:pt x="370" y="262"/>
                </a:lnTo>
                <a:lnTo>
                  <a:pt x="370" y="302"/>
                </a:lnTo>
                <a:close/>
                <a:moveTo>
                  <a:pt x="424" y="262"/>
                </a:moveTo>
                <a:lnTo>
                  <a:pt x="446" y="262"/>
                </a:lnTo>
                <a:lnTo>
                  <a:pt x="446" y="302"/>
                </a:lnTo>
                <a:lnTo>
                  <a:pt x="424" y="302"/>
                </a:lnTo>
                <a:lnTo>
                  <a:pt x="424" y="262"/>
                </a:lnTo>
                <a:close/>
                <a:moveTo>
                  <a:pt x="448" y="416"/>
                </a:moveTo>
                <a:lnTo>
                  <a:pt x="424" y="416"/>
                </a:lnTo>
                <a:lnTo>
                  <a:pt x="424" y="374"/>
                </a:lnTo>
                <a:lnTo>
                  <a:pt x="448" y="374"/>
                </a:lnTo>
                <a:lnTo>
                  <a:pt x="448" y="416"/>
                </a:lnTo>
                <a:close/>
                <a:moveTo>
                  <a:pt x="522" y="416"/>
                </a:moveTo>
                <a:lnTo>
                  <a:pt x="498" y="416"/>
                </a:lnTo>
                <a:lnTo>
                  <a:pt x="498" y="374"/>
                </a:lnTo>
                <a:lnTo>
                  <a:pt x="522" y="374"/>
                </a:lnTo>
                <a:lnTo>
                  <a:pt x="522" y="416"/>
                </a:lnTo>
                <a:close/>
              </a:path>
            </a:pathLst>
          </a:custGeom>
          <a:solidFill>
            <a:srgbClr val="43B1C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1758101" y="8267201"/>
            <a:ext cx="608006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本須賀海岸入口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/>
        </p:nvSpPr>
        <p:spPr bwMode="auto">
          <a:xfrm>
            <a:off x="2104487" y="7817926"/>
            <a:ext cx="472900" cy="12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成東東中学校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2" name="CustomShape 17"/>
          <p:cNvSpPr/>
          <p:nvPr/>
        </p:nvSpPr>
        <p:spPr>
          <a:xfrm>
            <a:off x="2134309" y="7734864"/>
            <a:ext cx="145342" cy="125592"/>
          </a:xfrm>
          <a:custGeom>
            <a:avLst/>
            <a:gdLst/>
            <a:ahLst/>
            <a:cxnLst/>
            <a:rect l="l" t="t" r="r" b="b"/>
            <a:pathLst>
              <a:path w="630" h="468">
                <a:moveTo>
                  <a:pt x="626" y="460"/>
                </a:moveTo>
                <a:lnTo>
                  <a:pt x="592" y="460"/>
                </a:lnTo>
                <a:lnTo>
                  <a:pt x="592" y="312"/>
                </a:lnTo>
                <a:lnTo>
                  <a:pt x="500" y="312"/>
                </a:lnTo>
                <a:lnTo>
                  <a:pt x="500" y="214"/>
                </a:lnTo>
                <a:lnTo>
                  <a:pt x="398" y="214"/>
                </a:lnTo>
                <a:lnTo>
                  <a:pt x="398" y="0"/>
                </a:lnTo>
                <a:lnTo>
                  <a:pt x="366" y="0"/>
                </a:lnTo>
                <a:lnTo>
                  <a:pt x="366" y="20"/>
                </a:lnTo>
                <a:lnTo>
                  <a:pt x="272" y="20"/>
                </a:lnTo>
                <a:lnTo>
                  <a:pt x="272" y="0"/>
                </a:lnTo>
                <a:lnTo>
                  <a:pt x="242" y="0"/>
                </a:lnTo>
                <a:lnTo>
                  <a:pt x="242" y="214"/>
                </a:lnTo>
                <a:lnTo>
                  <a:pt x="138" y="214"/>
                </a:lnTo>
                <a:lnTo>
                  <a:pt x="138" y="312"/>
                </a:lnTo>
                <a:lnTo>
                  <a:pt x="46" y="312"/>
                </a:lnTo>
                <a:lnTo>
                  <a:pt x="46" y="460"/>
                </a:lnTo>
                <a:lnTo>
                  <a:pt x="4" y="460"/>
                </a:lnTo>
                <a:lnTo>
                  <a:pt x="4" y="460"/>
                </a:lnTo>
                <a:lnTo>
                  <a:pt x="2" y="460"/>
                </a:lnTo>
                <a:lnTo>
                  <a:pt x="0" y="464"/>
                </a:lnTo>
                <a:lnTo>
                  <a:pt x="0" y="464"/>
                </a:lnTo>
                <a:lnTo>
                  <a:pt x="2" y="466"/>
                </a:lnTo>
                <a:lnTo>
                  <a:pt x="4" y="468"/>
                </a:lnTo>
                <a:lnTo>
                  <a:pt x="626" y="468"/>
                </a:lnTo>
                <a:lnTo>
                  <a:pt x="626" y="468"/>
                </a:lnTo>
                <a:lnTo>
                  <a:pt x="630" y="466"/>
                </a:lnTo>
                <a:lnTo>
                  <a:pt x="630" y="464"/>
                </a:lnTo>
                <a:lnTo>
                  <a:pt x="630" y="464"/>
                </a:lnTo>
                <a:lnTo>
                  <a:pt x="630" y="460"/>
                </a:lnTo>
                <a:lnTo>
                  <a:pt x="626" y="460"/>
                </a:lnTo>
                <a:lnTo>
                  <a:pt x="626" y="460"/>
                </a:lnTo>
                <a:close/>
                <a:moveTo>
                  <a:pt x="140" y="416"/>
                </a:moveTo>
                <a:lnTo>
                  <a:pt x="116" y="416"/>
                </a:lnTo>
                <a:lnTo>
                  <a:pt x="116" y="374"/>
                </a:lnTo>
                <a:lnTo>
                  <a:pt x="140" y="374"/>
                </a:lnTo>
                <a:lnTo>
                  <a:pt x="140" y="416"/>
                </a:lnTo>
                <a:close/>
                <a:moveTo>
                  <a:pt x="214" y="416"/>
                </a:moveTo>
                <a:lnTo>
                  <a:pt x="192" y="416"/>
                </a:lnTo>
                <a:lnTo>
                  <a:pt x="192" y="374"/>
                </a:lnTo>
                <a:lnTo>
                  <a:pt x="214" y="374"/>
                </a:lnTo>
                <a:lnTo>
                  <a:pt x="214" y="416"/>
                </a:lnTo>
                <a:close/>
                <a:moveTo>
                  <a:pt x="216" y="302"/>
                </a:moveTo>
                <a:lnTo>
                  <a:pt x="192" y="302"/>
                </a:lnTo>
                <a:lnTo>
                  <a:pt x="192" y="262"/>
                </a:lnTo>
                <a:lnTo>
                  <a:pt x="216" y="262"/>
                </a:lnTo>
                <a:lnTo>
                  <a:pt x="216" y="302"/>
                </a:lnTo>
                <a:close/>
                <a:moveTo>
                  <a:pt x="320" y="66"/>
                </a:moveTo>
                <a:lnTo>
                  <a:pt x="320" y="66"/>
                </a:lnTo>
                <a:lnTo>
                  <a:pt x="328" y="66"/>
                </a:lnTo>
                <a:lnTo>
                  <a:pt x="334" y="68"/>
                </a:lnTo>
                <a:lnTo>
                  <a:pt x="342" y="72"/>
                </a:lnTo>
                <a:lnTo>
                  <a:pt x="348" y="76"/>
                </a:lnTo>
                <a:lnTo>
                  <a:pt x="352" y="82"/>
                </a:lnTo>
                <a:lnTo>
                  <a:pt x="356" y="90"/>
                </a:lnTo>
                <a:lnTo>
                  <a:pt x="358" y="98"/>
                </a:lnTo>
                <a:lnTo>
                  <a:pt x="360" y="106"/>
                </a:lnTo>
                <a:lnTo>
                  <a:pt x="360" y="106"/>
                </a:lnTo>
                <a:lnTo>
                  <a:pt x="358" y="114"/>
                </a:lnTo>
                <a:lnTo>
                  <a:pt x="356" y="120"/>
                </a:lnTo>
                <a:lnTo>
                  <a:pt x="352" y="128"/>
                </a:lnTo>
                <a:lnTo>
                  <a:pt x="348" y="134"/>
                </a:lnTo>
                <a:lnTo>
                  <a:pt x="342" y="138"/>
                </a:lnTo>
                <a:lnTo>
                  <a:pt x="334" y="142"/>
                </a:lnTo>
                <a:lnTo>
                  <a:pt x="328" y="144"/>
                </a:lnTo>
                <a:lnTo>
                  <a:pt x="320" y="146"/>
                </a:lnTo>
                <a:lnTo>
                  <a:pt x="320" y="146"/>
                </a:lnTo>
                <a:lnTo>
                  <a:pt x="310" y="144"/>
                </a:lnTo>
                <a:lnTo>
                  <a:pt x="304" y="142"/>
                </a:lnTo>
                <a:lnTo>
                  <a:pt x="296" y="138"/>
                </a:lnTo>
                <a:lnTo>
                  <a:pt x="290" y="134"/>
                </a:lnTo>
                <a:lnTo>
                  <a:pt x="286" y="128"/>
                </a:lnTo>
                <a:lnTo>
                  <a:pt x="282" y="120"/>
                </a:lnTo>
                <a:lnTo>
                  <a:pt x="280" y="114"/>
                </a:lnTo>
                <a:lnTo>
                  <a:pt x="278" y="106"/>
                </a:lnTo>
                <a:lnTo>
                  <a:pt x="278" y="106"/>
                </a:lnTo>
                <a:lnTo>
                  <a:pt x="280" y="98"/>
                </a:lnTo>
                <a:lnTo>
                  <a:pt x="282" y="90"/>
                </a:lnTo>
                <a:lnTo>
                  <a:pt x="286" y="82"/>
                </a:lnTo>
                <a:lnTo>
                  <a:pt x="290" y="76"/>
                </a:lnTo>
                <a:lnTo>
                  <a:pt x="296" y="72"/>
                </a:lnTo>
                <a:lnTo>
                  <a:pt x="304" y="68"/>
                </a:lnTo>
                <a:lnTo>
                  <a:pt x="310" y="66"/>
                </a:lnTo>
                <a:lnTo>
                  <a:pt x="320" y="66"/>
                </a:lnTo>
                <a:lnTo>
                  <a:pt x="320" y="66"/>
                </a:lnTo>
                <a:close/>
                <a:moveTo>
                  <a:pt x="268" y="262"/>
                </a:moveTo>
                <a:lnTo>
                  <a:pt x="292" y="262"/>
                </a:lnTo>
                <a:lnTo>
                  <a:pt x="292" y="302"/>
                </a:lnTo>
                <a:lnTo>
                  <a:pt x="268" y="302"/>
                </a:lnTo>
                <a:lnTo>
                  <a:pt x="268" y="262"/>
                </a:lnTo>
                <a:close/>
                <a:moveTo>
                  <a:pt x="366" y="460"/>
                </a:moveTo>
                <a:lnTo>
                  <a:pt x="272" y="460"/>
                </a:lnTo>
                <a:lnTo>
                  <a:pt x="272" y="392"/>
                </a:lnTo>
                <a:lnTo>
                  <a:pt x="272" y="392"/>
                </a:lnTo>
                <a:lnTo>
                  <a:pt x="272" y="382"/>
                </a:lnTo>
                <a:lnTo>
                  <a:pt x="276" y="374"/>
                </a:lnTo>
                <a:lnTo>
                  <a:pt x="280" y="366"/>
                </a:lnTo>
                <a:lnTo>
                  <a:pt x="286" y="358"/>
                </a:lnTo>
                <a:lnTo>
                  <a:pt x="292" y="352"/>
                </a:lnTo>
                <a:lnTo>
                  <a:pt x="300" y="348"/>
                </a:lnTo>
                <a:lnTo>
                  <a:pt x="310" y="346"/>
                </a:lnTo>
                <a:lnTo>
                  <a:pt x="320" y="344"/>
                </a:lnTo>
                <a:lnTo>
                  <a:pt x="320" y="344"/>
                </a:lnTo>
                <a:lnTo>
                  <a:pt x="328" y="346"/>
                </a:lnTo>
                <a:lnTo>
                  <a:pt x="338" y="348"/>
                </a:lnTo>
                <a:lnTo>
                  <a:pt x="346" y="352"/>
                </a:lnTo>
                <a:lnTo>
                  <a:pt x="352" y="358"/>
                </a:lnTo>
                <a:lnTo>
                  <a:pt x="358" y="366"/>
                </a:lnTo>
                <a:lnTo>
                  <a:pt x="362" y="374"/>
                </a:lnTo>
                <a:lnTo>
                  <a:pt x="366" y="382"/>
                </a:lnTo>
                <a:lnTo>
                  <a:pt x="366" y="392"/>
                </a:lnTo>
                <a:lnTo>
                  <a:pt x="366" y="460"/>
                </a:lnTo>
                <a:close/>
                <a:moveTo>
                  <a:pt x="370" y="302"/>
                </a:moveTo>
                <a:lnTo>
                  <a:pt x="346" y="302"/>
                </a:lnTo>
                <a:lnTo>
                  <a:pt x="346" y="262"/>
                </a:lnTo>
                <a:lnTo>
                  <a:pt x="370" y="262"/>
                </a:lnTo>
                <a:lnTo>
                  <a:pt x="370" y="302"/>
                </a:lnTo>
                <a:close/>
                <a:moveTo>
                  <a:pt x="424" y="262"/>
                </a:moveTo>
                <a:lnTo>
                  <a:pt x="446" y="262"/>
                </a:lnTo>
                <a:lnTo>
                  <a:pt x="446" y="302"/>
                </a:lnTo>
                <a:lnTo>
                  <a:pt x="424" y="302"/>
                </a:lnTo>
                <a:lnTo>
                  <a:pt x="424" y="262"/>
                </a:lnTo>
                <a:close/>
                <a:moveTo>
                  <a:pt x="448" y="416"/>
                </a:moveTo>
                <a:lnTo>
                  <a:pt x="424" y="416"/>
                </a:lnTo>
                <a:lnTo>
                  <a:pt x="424" y="374"/>
                </a:lnTo>
                <a:lnTo>
                  <a:pt x="448" y="374"/>
                </a:lnTo>
                <a:lnTo>
                  <a:pt x="448" y="416"/>
                </a:lnTo>
                <a:close/>
                <a:moveTo>
                  <a:pt x="522" y="416"/>
                </a:moveTo>
                <a:lnTo>
                  <a:pt x="498" y="416"/>
                </a:lnTo>
                <a:lnTo>
                  <a:pt x="498" y="374"/>
                </a:lnTo>
                <a:lnTo>
                  <a:pt x="522" y="374"/>
                </a:lnTo>
                <a:lnTo>
                  <a:pt x="522" y="416"/>
                </a:lnTo>
                <a:close/>
              </a:path>
            </a:pathLst>
          </a:custGeom>
          <a:solidFill>
            <a:srgbClr val="43B1C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3330948" y="8181756"/>
            <a:ext cx="408939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至横芝光町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6" name="Text Box 11"/>
          <p:cNvSpPr txBox="1">
            <a:spLocks noChangeArrowheads="1"/>
          </p:cNvSpPr>
          <p:nvPr/>
        </p:nvSpPr>
        <p:spPr bwMode="auto">
          <a:xfrm>
            <a:off x="3365146" y="8642798"/>
            <a:ext cx="146538" cy="3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木戸川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248966" y="8973186"/>
            <a:ext cx="1206904" cy="1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</a:t>
            </a: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本須賀海岸（海水浴場）</a:t>
            </a:r>
            <a:endParaRPr kumimoji="0" lang="ja-JP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/>
        </p:nvSpPr>
        <p:spPr bwMode="auto">
          <a:xfrm>
            <a:off x="1336356" y="8804206"/>
            <a:ext cx="803593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本須賀海岸駐車場</a:t>
            </a:r>
            <a:endParaRPr kumimoji="0" lang="ja-JP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9" name="Text Box 11"/>
          <p:cNvSpPr txBox="1">
            <a:spLocks noChangeArrowheads="1"/>
          </p:cNvSpPr>
          <p:nvPr/>
        </p:nvSpPr>
        <p:spPr bwMode="auto">
          <a:xfrm>
            <a:off x="1766555" y="7500376"/>
            <a:ext cx="239460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白幡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0" name="Text Box 11"/>
          <p:cNvSpPr txBox="1">
            <a:spLocks noChangeArrowheads="1"/>
          </p:cNvSpPr>
          <p:nvPr/>
        </p:nvSpPr>
        <p:spPr bwMode="auto">
          <a:xfrm>
            <a:off x="2326390" y="8393368"/>
            <a:ext cx="1511209" cy="15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県道</a:t>
            </a:r>
            <a:r>
              <a:rPr kumimoji="0" lang="en-US" altLang="ja-JP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kumimoji="0" lang="ja-JP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号飯岡一宮線（九十九里ビーチライン）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1" name="Text Box 11"/>
          <p:cNvSpPr txBox="1">
            <a:spLocks noChangeArrowheads="1"/>
          </p:cNvSpPr>
          <p:nvPr/>
        </p:nvSpPr>
        <p:spPr bwMode="auto">
          <a:xfrm>
            <a:off x="2326390" y="7988121"/>
            <a:ext cx="805747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県道</a:t>
            </a:r>
            <a:r>
              <a:rPr kumimoji="0" lang="en-US" altLang="zh-TW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122</a:t>
            </a:r>
            <a:r>
              <a:rPr kumimoji="0" lang="zh-TW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号飯岡片貝線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 rot="357032">
            <a:off x="2282330" y="7733611"/>
            <a:ext cx="1063297" cy="17589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県道</a:t>
            </a:r>
            <a:r>
              <a:rPr kumimoji="0" lang="en-US" altLang="zh-TW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124</a:t>
            </a:r>
            <a:r>
              <a:rPr kumimoji="0" lang="zh-TW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号緑海東金線（砂押県道）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2" name="Rectangle 13"/>
          <p:cNvSpPr>
            <a:spLocks noChangeArrowheads="1"/>
          </p:cNvSpPr>
          <p:nvPr/>
        </p:nvSpPr>
        <p:spPr bwMode="auto">
          <a:xfrm>
            <a:off x="137503" y="7483096"/>
            <a:ext cx="3610182" cy="1713417"/>
          </a:xfrm>
          <a:prstGeom prst="rect">
            <a:avLst/>
          </a:prstGeom>
          <a:noFill/>
          <a:ln w="76200" algn="ctr">
            <a:solidFill>
              <a:srgbClr val="04294B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25131" y="7408851"/>
            <a:ext cx="1109152" cy="29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会場案内図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87" y="8656864"/>
            <a:ext cx="145104" cy="145104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81" y="8281237"/>
            <a:ext cx="145104" cy="145104"/>
          </a:xfrm>
          <a:prstGeom prst="rect">
            <a:avLst/>
          </a:prstGeom>
        </p:spPr>
      </p:pic>
      <p:sp>
        <p:nvSpPr>
          <p:cNvPr id="135" name="Text Box 11"/>
          <p:cNvSpPr txBox="1">
            <a:spLocks noChangeArrowheads="1"/>
          </p:cNvSpPr>
          <p:nvPr/>
        </p:nvSpPr>
        <p:spPr bwMode="auto">
          <a:xfrm>
            <a:off x="2082211" y="8641877"/>
            <a:ext cx="753782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エクセルシオール山武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6" name="Text Box 11"/>
          <p:cNvSpPr txBox="1">
            <a:spLocks noChangeArrowheads="1"/>
          </p:cNvSpPr>
          <p:nvPr/>
        </p:nvSpPr>
        <p:spPr bwMode="auto">
          <a:xfrm>
            <a:off x="2475111" y="8267201"/>
            <a:ext cx="849343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シーサイドホテル九十九里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6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390</Words>
  <Application>Microsoft Office PowerPoint</Application>
  <PresentationFormat>A4 210 x 297 mm</PresentationFormat>
  <Paragraphs>74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HGS創英角ﾎﾟｯﾌﾟ体</vt:lpstr>
      <vt:lpstr>HG丸ｺﾞｼｯｸM-PRO</vt:lpstr>
      <vt:lpstr>HG創英角ﾎﾟｯﾌﾟ体</vt:lpstr>
      <vt:lpstr>ＭＳ Ｐゴシック</vt:lpstr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山武市役所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河野 智央</dc:creator>
  <cp:lastModifiedBy>勝山 康</cp:lastModifiedBy>
  <cp:revision>238</cp:revision>
  <cp:lastPrinted>2025-08-28T05:28:34Z</cp:lastPrinted>
  <dcterms:created xsi:type="dcterms:W3CDTF">2022-06-02T06:34:18Z</dcterms:created>
  <dcterms:modified xsi:type="dcterms:W3CDTF">2025-08-28T06:09:36Z</dcterms:modified>
</cp:coreProperties>
</file>